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91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91D4C-F5C2-4779-A3AB-F6E299F63E01}" type="datetime1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C145-317C-4DEC-9A6B-045D66B7A0F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18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01593-B650-8A48-A7AB-B577445D4E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18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3A68F8B9-AF0E-4407-9120-908A1FA1066B}" type="datetime1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9EC1F77-7E87-445D-9269-B7FDF20BAC8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C60A38D-ED3B-5E49-BACF-14F6CE7C572B}" type="datetimeFigureOut">
              <a:rPr lang="en-US" smtClean="0"/>
              <a:pPr/>
              <a:t>5/9/2011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7BAE847-A5D3-DA45-ADE4-02E1853E75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2" r:id="rId1"/>
    <p:sldLayoutId id="2147484093" r:id="rId2"/>
    <p:sldLayoutId id="2147484094" r:id="rId3"/>
    <p:sldLayoutId id="2147484095" r:id="rId4"/>
    <p:sldLayoutId id="2147484096" r:id="rId5"/>
    <p:sldLayoutId id="2147484097" r:id="rId6"/>
    <p:sldLayoutId id="2147484098" r:id="rId7"/>
    <p:sldLayoutId id="2147484099" r:id="rId8"/>
    <p:sldLayoutId id="2147484100" r:id="rId9"/>
    <p:sldLayoutId id="2147484101" r:id="rId10"/>
    <p:sldLayoutId id="2147484102" r:id="rId11"/>
    <p:sldLayoutId id="2147484103" r:id="rId12"/>
    <p:sldLayoutId id="2147484104" r:id="rId13"/>
    <p:sldLayoutId id="2147484105" r:id="rId14"/>
    <p:sldLayoutId id="2147484106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45720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Roe v Wade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Vail Cort and Luis Escamez</a:t>
            </a:r>
            <a:endParaRPr lang="en-US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Case between “Jane Roe” and Henry Wade</a:t>
            </a:r>
          </a:p>
          <a:p>
            <a:r>
              <a:rPr lang="en-US" dirty="0" smtClean="0"/>
              <a:t>To change the abortion law in 1973.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img-set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2743200"/>
            <a:ext cx="3857625" cy="3857625"/>
          </a:xfrm>
          <a:prstGeom prst="rect">
            <a:avLst/>
          </a:prstGeom>
        </p:spPr>
      </p:pic>
      <p:pic>
        <p:nvPicPr>
          <p:cNvPr id="7" name="Picture 6" descr="MyBodyEqualsMyChoic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235" y="2743200"/>
            <a:ext cx="2683565" cy="3857625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“Jane Roe”: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Norma </a:t>
            </a:r>
            <a:r>
              <a:rPr lang="en-US" dirty="0"/>
              <a:t>L</a:t>
            </a:r>
            <a:r>
              <a:rPr lang="en-US" dirty="0" smtClean="0"/>
              <a:t>eah McCorvey</a:t>
            </a:r>
          </a:p>
          <a:p>
            <a:r>
              <a:rPr lang="en-US" dirty="0" smtClean="0"/>
              <a:t>Prosecutor</a:t>
            </a:r>
          </a:p>
          <a:p>
            <a:r>
              <a:rPr lang="en-US" dirty="0" smtClean="0"/>
              <a:t>Unfit mother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ro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5267" y="3352800"/>
            <a:ext cx="2311400" cy="2971800"/>
          </a:xfrm>
          <a:prstGeom prst="rect">
            <a:avLst/>
          </a:prstGeom>
        </p:spPr>
      </p:pic>
      <p:pic>
        <p:nvPicPr>
          <p:cNvPr id="5" name="Picture 4" descr="mccorve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770" y="3457576"/>
            <a:ext cx="2445712" cy="2714624"/>
          </a:xfrm>
          <a:prstGeom prst="rect">
            <a:avLst/>
          </a:prstGeom>
        </p:spPr>
      </p:pic>
      <p:pic>
        <p:nvPicPr>
          <p:cNvPr id="6" name="Picture 5" descr="roe-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701" y="3457576"/>
            <a:ext cx="2668587" cy="2668587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beginning: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Illegal abortion in TX (except for heath risks or raped)</a:t>
            </a:r>
          </a:p>
          <a:p>
            <a:r>
              <a:rPr lang="en-US" dirty="0" smtClean="0"/>
              <a:t>Faked being raped</a:t>
            </a:r>
          </a:p>
          <a:p>
            <a:r>
              <a:rPr lang="en-US" dirty="0" smtClean="0"/>
              <a:t>Sarah Weddington 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and Linda Coffee</a:t>
            </a:r>
          </a:p>
          <a:p>
            <a:r>
              <a:rPr lang="en-US" dirty="0"/>
              <a:t>Doe</a:t>
            </a:r>
            <a:r>
              <a:rPr lang="en-US" dirty="0" smtClean="0"/>
              <a:t> v </a:t>
            </a:r>
            <a:r>
              <a:rPr lang="en-US" dirty="0"/>
              <a:t>Bolton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ProChoic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1" y="2286000"/>
            <a:ext cx="4192588" cy="429834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Case: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Anti-abortion law = unconstitutional</a:t>
            </a:r>
          </a:p>
          <a:p>
            <a:r>
              <a:rPr lang="en-US" dirty="0" smtClean="0"/>
              <a:t>9</a:t>
            </a:r>
            <a:r>
              <a:rPr lang="en-US" baseline="30000" dirty="0" smtClean="0"/>
              <a:t>th</a:t>
            </a:r>
            <a:r>
              <a:rPr lang="en-US" dirty="0" smtClean="0"/>
              <a:t> amendment</a:t>
            </a:r>
          </a:p>
          <a:p>
            <a:r>
              <a:rPr lang="en-US" dirty="0" smtClean="0"/>
              <a:t>When life starts?</a:t>
            </a:r>
          </a:p>
          <a:p>
            <a:r>
              <a:rPr lang="en-US" dirty="0" smtClean="0"/>
              <a:t>Appealed until </a:t>
            </a:r>
          </a:p>
          <a:p>
            <a:pPr>
              <a:buNone/>
            </a:pPr>
            <a:r>
              <a:rPr lang="en-US" dirty="0" smtClean="0"/>
              <a:t>	supreme court</a:t>
            </a:r>
          </a:p>
          <a:p>
            <a:pPr>
              <a:buNone/>
            </a:pPr>
            <a:r>
              <a:rPr lang="en-US" dirty="0" smtClean="0"/>
              <a:t>	 level</a:t>
            </a:r>
          </a:p>
          <a:p>
            <a:endParaRPr lang="en-US" dirty="0"/>
          </a:p>
        </p:txBody>
      </p:sp>
      <p:pic>
        <p:nvPicPr>
          <p:cNvPr id="4" name="Picture 3" descr="roe-v-wade-1-e127963340553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2362201"/>
            <a:ext cx="4419600" cy="331007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en-US" dirty="0" smtClean="0"/>
              <a:t>Ruled in favor of Roe </a:t>
            </a:r>
          </a:p>
          <a:p>
            <a:pPr algn="just">
              <a:buNone/>
            </a:pPr>
            <a:r>
              <a:rPr lang="en-US" dirty="0" smtClean="0"/>
              <a:t>	with a 7 to 2 vote</a:t>
            </a:r>
          </a:p>
          <a:p>
            <a:pPr algn="just"/>
            <a:r>
              <a:rPr lang="en-US" dirty="0" smtClean="0"/>
              <a:t>Abortion now legal</a:t>
            </a:r>
          </a:p>
          <a:p>
            <a:pPr algn="just">
              <a:buNone/>
            </a:pPr>
            <a:r>
              <a:rPr lang="en-US" dirty="0" smtClean="0"/>
              <a:t>	 throughout country</a:t>
            </a:r>
          </a:p>
          <a:p>
            <a:pPr algn="just"/>
            <a:r>
              <a:rPr lang="en-US" dirty="0" smtClean="0"/>
              <a:t>No state could restrict</a:t>
            </a:r>
          </a:p>
          <a:p>
            <a:pPr algn="just">
              <a:buNone/>
            </a:pPr>
            <a:r>
              <a:rPr lang="en-US" dirty="0" smtClean="0"/>
              <a:t>	abortion with in the </a:t>
            </a:r>
          </a:p>
          <a:p>
            <a:pPr algn="just">
              <a:buNone/>
            </a:pPr>
            <a:r>
              <a:rPr lang="en-US" dirty="0" smtClean="0"/>
              <a:t>	first 3 months of pregnancy</a:t>
            </a:r>
          </a:p>
          <a:p>
            <a:pPr algn="just"/>
            <a:r>
              <a:rPr lang="en-US" dirty="0" smtClean="0"/>
              <a:t>After 3 months </a:t>
            </a:r>
            <a:r>
              <a:rPr lang="en-US" dirty="0" smtClean="0">
                <a:sym typeface="Wingdings"/>
              </a:rPr>
              <a:t> </a:t>
            </a:r>
          </a:p>
          <a:p>
            <a:pPr algn="just">
              <a:buNone/>
            </a:pPr>
            <a:r>
              <a:rPr lang="en-US" dirty="0">
                <a:sym typeface="Wingdings"/>
              </a:rPr>
              <a:t>	</a:t>
            </a:r>
            <a:r>
              <a:rPr lang="en-US" dirty="0" smtClean="0">
                <a:sym typeface="Wingdings"/>
              </a:rPr>
              <a:t>needed to be because</a:t>
            </a:r>
          </a:p>
          <a:p>
            <a:pPr algn="just">
              <a:buNone/>
            </a:pPr>
            <a:r>
              <a:rPr lang="en-US" dirty="0" smtClean="0">
                <a:sym typeface="Wingdings"/>
              </a:rPr>
              <a:t>	of health factors.</a:t>
            </a:r>
            <a:endParaRPr lang="en-US" dirty="0"/>
          </a:p>
        </p:txBody>
      </p:sp>
      <p:pic>
        <p:nvPicPr>
          <p:cNvPr id="5" name="Picture 4" descr="pro_choice_by_snowflake868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739152"/>
            <a:ext cx="4419600" cy="44196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Affect: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 choice VS Pro Life</a:t>
            </a:r>
          </a:p>
          <a:p>
            <a:r>
              <a:rPr lang="en-US" dirty="0" smtClean="0"/>
              <a:t>Women’s decision, not mens/goverments</a:t>
            </a:r>
          </a:p>
          <a:p>
            <a:endParaRPr lang="en-US" dirty="0"/>
          </a:p>
        </p:txBody>
      </p:sp>
      <p:pic>
        <p:nvPicPr>
          <p:cNvPr id="4" name="Picture 3" descr="Roevwad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1" y="2940156"/>
            <a:ext cx="6477000" cy="38670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mp="http://schemas.microsoft.com/office/mac/powerpoint/2008/main" xmlns:mv="urn:schemas-microsoft-com:mac:vml" xmlns="" Requires="mp">
      <mp:transition>
        <mp:cube dir="u"/>
      </mp:transition>
    </mc:Choice>
    <mc:Fallback>
      <p:transition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Ventur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67</TotalTime>
  <Words>92</Words>
  <Application>Microsoft Office PowerPoint</Application>
  <PresentationFormat>On-screen Show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Venture</vt:lpstr>
      <vt:lpstr>Roe v Wade</vt:lpstr>
      <vt:lpstr>Overview:</vt:lpstr>
      <vt:lpstr>“Jane Roe”:</vt:lpstr>
      <vt:lpstr>The beginning:</vt:lpstr>
      <vt:lpstr>The Case:</vt:lpstr>
      <vt:lpstr>Results:</vt:lpstr>
      <vt:lpstr>Affect:</vt:lpstr>
    </vt:vector>
  </TitlesOfParts>
  <Company>lawrence academy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Roe v Wade</dc:title>
  <dc:creator>vail cort</dc:creator>
  <cp:lastModifiedBy>spsheehan</cp:lastModifiedBy>
  <cp:revision>7</cp:revision>
  <dcterms:created xsi:type="dcterms:W3CDTF">2011-05-06T01:56:03Z</dcterms:created>
  <dcterms:modified xsi:type="dcterms:W3CDTF">2011-05-09T12:42:33Z</dcterms:modified>
</cp:coreProperties>
</file>